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87F3F-B7D1-42A6-9544-B69A9874DE6A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01786-8F0C-486F-89DB-186063302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1786-8F0C-486F-89DB-186063302A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19.05.2020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7</a:t>
            </a:r>
            <a:r>
              <a:rPr lang="en-US" dirty="0" smtClean="0"/>
              <a:t>d eating right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sz="2400" dirty="0" smtClean="0"/>
              <a:t>Уџбеник стране 92. и 93.</a:t>
            </a:r>
          </a:p>
          <a:p>
            <a:r>
              <a:rPr lang="en-US" sz="2400" dirty="0" smtClean="0"/>
              <a:t>The food pyramid</a:t>
            </a:r>
          </a:p>
          <a:p>
            <a:r>
              <a:rPr lang="sr-Cyrl-RS" sz="2400" dirty="0" smtClean="0"/>
              <a:t>Радна свеска страна 83.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 чему је ова лекција?</a:t>
            </a:r>
          </a:p>
          <a:p>
            <a:r>
              <a:rPr lang="sr-Cyrl-RS" dirty="0" smtClean="0"/>
              <a:t>Она нам показује које користи имамо од конзумирања здраве хране.</a:t>
            </a:r>
          </a:p>
          <a:p>
            <a:r>
              <a:rPr lang="sr-Cyrl-RS" dirty="0" smtClean="0"/>
              <a:t>Одговорите усмено на питања:</a:t>
            </a:r>
          </a:p>
          <a:p>
            <a:r>
              <a:rPr lang="en-US" dirty="0" smtClean="0"/>
              <a:t>What do you like eating?</a:t>
            </a:r>
          </a:p>
          <a:p>
            <a:r>
              <a:rPr lang="en-US" dirty="0" smtClean="0"/>
              <a:t>Do you think you eat healthy food?</a:t>
            </a:r>
          </a:p>
          <a:p>
            <a:r>
              <a:rPr lang="en-US" dirty="0" smtClean="0"/>
              <a:t>What’s your </a:t>
            </a:r>
            <a:r>
              <a:rPr lang="en-US" dirty="0" err="1" smtClean="0"/>
              <a:t>favourite</a:t>
            </a:r>
            <a:r>
              <a:rPr lang="en-US" dirty="0" smtClean="0"/>
              <a:t> food?</a:t>
            </a:r>
          </a:p>
          <a:p>
            <a:r>
              <a:rPr lang="en-US" dirty="0" smtClean="0"/>
              <a:t>Do you eat junk food? How often?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Warm-up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 vocabulary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Повежите слике са речима. У кружиће упишите бројеве као што је започето.</a:t>
            </a:r>
          </a:p>
          <a:p>
            <a:r>
              <a:rPr lang="sr-Cyrl-RS" dirty="0" smtClean="0"/>
              <a:t>Запишите речи:</a:t>
            </a:r>
          </a:p>
          <a:p>
            <a:r>
              <a:rPr lang="en-US" dirty="0" smtClean="0"/>
              <a:t>Vegetables </a:t>
            </a:r>
            <a:r>
              <a:rPr lang="sr-Cyrl-RS" dirty="0" smtClean="0"/>
              <a:t>(Поврће)</a:t>
            </a:r>
          </a:p>
          <a:p>
            <a:r>
              <a:rPr lang="en-US" dirty="0" smtClean="0"/>
              <a:t>Beans</a:t>
            </a:r>
            <a:r>
              <a:rPr lang="sr-Cyrl-RS" dirty="0" smtClean="0"/>
              <a:t> = пасуљ</a:t>
            </a:r>
            <a:endParaRPr lang="en-US" dirty="0" smtClean="0"/>
          </a:p>
          <a:p>
            <a:r>
              <a:rPr lang="en-US" dirty="0" smtClean="0"/>
              <a:t>Broccoli</a:t>
            </a:r>
            <a:r>
              <a:rPr lang="sr-Cyrl-RS" dirty="0" smtClean="0"/>
              <a:t> = броколи</a:t>
            </a:r>
            <a:endParaRPr lang="en-US" dirty="0" smtClean="0"/>
          </a:p>
          <a:p>
            <a:r>
              <a:rPr lang="en-US" dirty="0" smtClean="0"/>
              <a:t>Lettuce</a:t>
            </a:r>
            <a:r>
              <a:rPr lang="sr-Cyrl-RS" dirty="0" smtClean="0"/>
              <a:t> = зелена салата</a:t>
            </a:r>
            <a:endParaRPr lang="en-US" dirty="0" smtClean="0"/>
          </a:p>
          <a:p>
            <a:r>
              <a:rPr lang="en-US" dirty="0" smtClean="0"/>
              <a:t>Pepper</a:t>
            </a:r>
            <a:r>
              <a:rPr lang="sr-Cyrl-RS" dirty="0" smtClean="0"/>
              <a:t> = паприка</a:t>
            </a:r>
            <a:endParaRPr lang="en-US" dirty="0" smtClean="0"/>
          </a:p>
          <a:p>
            <a:r>
              <a:rPr lang="en-US" dirty="0" smtClean="0"/>
              <a:t>Spinach </a:t>
            </a:r>
            <a:r>
              <a:rPr lang="sr-Cyrl-RS" dirty="0" smtClean="0"/>
              <a:t>= спанаћ</a:t>
            </a:r>
          </a:p>
          <a:p>
            <a:r>
              <a:rPr lang="en-US" dirty="0" smtClean="0"/>
              <a:t>Fruit </a:t>
            </a:r>
            <a:r>
              <a:rPr lang="sr-Cyrl-RS" dirty="0" smtClean="0"/>
              <a:t>(Воће)</a:t>
            </a:r>
            <a:endParaRPr lang="en-US" dirty="0" smtClean="0"/>
          </a:p>
          <a:p>
            <a:endParaRPr lang="sr-Cyrl-R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Grapes </a:t>
            </a:r>
            <a:r>
              <a:rPr lang="sr-Cyrl-RS" dirty="0" smtClean="0"/>
              <a:t>= грожђе</a:t>
            </a:r>
            <a:endParaRPr lang="en-US" dirty="0" smtClean="0"/>
          </a:p>
          <a:p>
            <a:r>
              <a:rPr lang="en-US" dirty="0" smtClean="0"/>
              <a:t>Melon</a:t>
            </a:r>
            <a:r>
              <a:rPr lang="sr-Cyrl-RS" dirty="0" smtClean="0"/>
              <a:t> = диња</a:t>
            </a:r>
            <a:endParaRPr lang="en-US" dirty="0" smtClean="0"/>
          </a:p>
          <a:p>
            <a:r>
              <a:rPr lang="en-US" dirty="0" smtClean="0"/>
              <a:t>Pear</a:t>
            </a:r>
            <a:r>
              <a:rPr lang="sr-Cyrl-RS" dirty="0" smtClean="0"/>
              <a:t> = крушка</a:t>
            </a:r>
            <a:endParaRPr lang="en-US" dirty="0" smtClean="0"/>
          </a:p>
          <a:p>
            <a:r>
              <a:rPr lang="en-US" dirty="0" smtClean="0"/>
              <a:t>Dairy products (</a:t>
            </a:r>
            <a:r>
              <a:rPr lang="sr-Cyrl-RS" dirty="0" smtClean="0"/>
              <a:t>Млечни производи):</a:t>
            </a:r>
          </a:p>
          <a:p>
            <a:r>
              <a:rPr lang="en-US" dirty="0" smtClean="0"/>
              <a:t>Butter </a:t>
            </a:r>
            <a:r>
              <a:rPr lang="sr-Cyrl-RS" dirty="0" smtClean="0"/>
              <a:t>= путер, маслац</a:t>
            </a:r>
            <a:endParaRPr lang="en-US" dirty="0" smtClean="0"/>
          </a:p>
          <a:p>
            <a:r>
              <a:rPr lang="en-US" dirty="0" smtClean="0"/>
              <a:t>Yoghurt</a:t>
            </a:r>
            <a:r>
              <a:rPr lang="sr-Cyrl-RS" dirty="0" smtClean="0"/>
              <a:t> = јогурт</a:t>
            </a:r>
          </a:p>
          <a:p>
            <a:r>
              <a:rPr lang="en-US" dirty="0" smtClean="0"/>
              <a:t>Other food </a:t>
            </a:r>
            <a:r>
              <a:rPr lang="sr-Cyrl-RS" dirty="0" smtClean="0"/>
              <a:t>(Остала храна):</a:t>
            </a:r>
          </a:p>
          <a:p>
            <a:r>
              <a:rPr lang="en-US" dirty="0" smtClean="0"/>
              <a:t>Beef </a:t>
            </a:r>
            <a:r>
              <a:rPr lang="sr-Cyrl-RS" dirty="0" smtClean="0"/>
              <a:t>= говедина</a:t>
            </a:r>
            <a:endParaRPr lang="en-US" dirty="0" smtClean="0"/>
          </a:p>
          <a:p>
            <a:r>
              <a:rPr lang="en-US" dirty="0" smtClean="0"/>
              <a:t>Cereal</a:t>
            </a:r>
            <a:r>
              <a:rPr lang="sr-Cyrl-RS" dirty="0" smtClean="0"/>
              <a:t> = житарице</a:t>
            </a:r>
            <a:endParaRPr lang="en-US" dirty="0" smtClean="0"/>
          </a:p>
          <a:p>
            <a:r>
              <a:rPr lang="en-US" dirty="0" smtClean="0"/>
              <a:t>Mayonnaise</a:t>
            </a:r>
            <a:r>
              <a:rPr lang="sr-Cyrl-RS" dirty="0" smtClean="0"/>
              <a:t> = мајонез</a:t>
            </a:r>
            <a:endParaRPr lang="en-US" dirty="0" smtClean="0"/>
          </a:p>
          <a:p>
            <a:r>
              <a:rPr lang="en-US" dirty="0" smtClean="0"/>
              <a:t>Nuts</a:t>
            </a:r>
            <a:r>
              <a:rPr lang="sr-Cyrl-RS" dirty="0" smtClean="0"/>
              <a:t> = орашасти плодови</a:t>
            </a:r>
            <a:endParaRPr lang="en-US" dirty="0" smtClean="0"/>
          </a:p>
          <a:p>
            <a:r>
              <a:rPr lang="en-US" dirty="0" smtClean="0"/>
              <a:t>Olive oil</a:t>
            </a:r>
            <a:r>
              <a:rPr lang="sr-Cyrl-RS" dirty="0" smtClean="0"/>
              <a:t> = маслиново уље</a:t>
            </a:r>
            <a:endParaRPr lang="en-US" dirty="0" smtClean="0"/>
          </a:p>
          <a:p>
            <a:r>
              <a:rPr lang="en-US" dirty="0" smtClean="0"/>
              <a:t>Pasta</a:t>
            </a:r>
            <a:r>
              <a:rPr lang="sr-Cyrl-RS" dirty="0" smtClean="0"/>
              <a:t> = тестенина</a:t>
            </a:r>
            <a:endParaRPr lang="en-US" dirty="0" smtClean="0"/>
          </a:p>
          <a:p>
            <a:r>
              <a:rPr lang="en-US" dirty="0" smtClean="0"/>
              <a:t>Rice</a:t>
            </a:r>
            <a:r>
              <a:rPr lang="sr-Cyrl-RS" dirty="0" smtClean="0"/>
              <a:t> = пиринач</a:t>
            </a:r>
            <a:endParaRPr lang="en-US" dirty="0" smtClean="0"/>
          </a:p>
          <a:p>
            <a:endParaRPr lang="sr-Cyrl-R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Avoid </a:t>
            </a:r>
            <a:r>
              <a:rPr lang="sr-Cyrl-RS" dirty="0" smtClean="0"/>
              <a:t>= избегавати</a:t>
            </a:r>
            <a:endParaRPr lang="en-US" dirty="0" smtClean="0"/>
          </a:p>
          <a:p>
            <a:r>
              <a:rPr lang="en-US" dirty="0" smtClean="0"/>
              <a:t>Be rich in</a:t>
            </a:r>
            <a:r>
              <a:rPr lang="sr-Cyrl-RS" dirty="0" smtClean="0"/>
              <a:t> = бити богат неким састојком</a:t>
            </a:r>
            <a:endParaRPr lang="en-US" dirty="0" smtClean="0"/>
          </a:p>
          <a:p>
            <a:r>
              <a:rPr lang="en-US" dirty="0" smtClean="0"/>
              <a:t>Bones</a:t>
            </a:r>
            <a:r>
              <a:rPr lang="sr-Cyrl-RS" dirty="0" smtClean="0"/>
              <a:t> = кости</a:t>
            </a:r>
            <a:endParaRPr lang="en-US" dirty="0" smtClean="0"/>
          </a:p>
          <a:p>
            <a:r>
              <a:rPr lang="en-US" dirty="0" smtClean="0"/>
              <a:t>Brain</a:t>
            </a:r>
            <a:r>
              <a:rPr lang="sr-Cyrl-RS" dirty="0" smtClean="0"/>
              <a:t> = мозак</a:t>
            </a:r>
            <a:endParaRPr lang="en-US" dirty="0" smtClean="0"/>
          </a:p>
          <a:p>
            <a:r>
              <a:rPr lang="en-US" dirty="0" smtClean="0"/>
              <a:t>Calcium</a:t>
            </a:r>
            <a:r>
              <a:rPr lang="sr-Cyrl-RS" dirty="0" smtClean="0"/>
              <a:t> = калцијум</a:t>
            </a:r>
            <a:endParaRPr lang="en-US" dirty="0" smtClean="0"/>
          </a:p>
          <a:p>
            <a:r>
              <a:rPr lang="en-US" dirty="0" smtClean="0"/>
              <a:t>Diet</a:t>
            </a:r>
            <a:r>
              <a:rPr lang="sr-Cyrl-RS" dirty="0" smtClean="0"/>
              <a:t> = дијета</a:t>
            </a:r>
            <a:endParaRPr lang="en-US" dirty="0" smtClean="0"/>
          </a:p>
          <a:p>
            <a:r>
              <a:rPr lang="en-US" dirty="0" smtClean="0"/>
              <a:t>Energy/Energetic</a:t>
            </a:r>
            <a:r>
              <a:rPr lang="sr-Cyrl-RS" dirty="0" smtClean="0"/>
              <a:t> = енергија/енергетски</a:t>
            </a:r>
            <a:endParaRPr lang="en-US" dirty="0" smtClean="0"/>
          </a:p>
          <a:p>
            <a:r>
              <a:rPr lang="en-US" dirty="0" smtClean="0"/>
              <a:t>Fight</a:t>
            </a:r>
            <a:r>
              <a:rPr lang="sr-Cyrl-RS" dirty="0" smtClean="0"/>
              <a:t> = борити се</a:t>
            </a:r>
            <a:endParaRPr lang="en-US" dirty="0" smtClean="0"/>
          </a:p>
          <a:p>
            <a:r>
              <a:rPr lang="en-US" dirty="0" smtClean="0"/>
              <a:t>Fresh</a:t>
            </a:r>
            <a:r>
              <a:rPr lang="sr-Cyrl-RS" dirty="0" smtClean="0"/>
              <a:t> = свеж</a:t>
            </a:r>
            <a:endParaRPr lang="en-US" dirty="0" smtClean="0"/>
          </a:p>
          <a:p>
            <a:r>
              <a:rPr lang="en-US" dirty="0" smtClean="0"/>
              <a:t>Grow</a:t>
            </a:r>
            <a:r>
              <a:rPr lang="sr-Cyrl-RS" dirty="0" smtClean="0"/>
              <a:t> = расти</a:t>
            </a:r>
            <a:endParaRPr lang="en-US" dirty="0" smtClean="0"/>
          </a:p>
          <a:p>
            <a:r>
              <a:rPr lang="en-US" dirty="0" smtClean="0"/>
              <a:t>Ill/Illness</a:t>
            </a:r>
            <a:r>
              <a:rPr lang="sr-Cyrl-RS" dirty="0" smtClean="0"/>
              <a:t> = болестан/болест</a:t>
            </a:r>
            <a:endParaRPr lang="en-US" dirty="0" smtClean="0"/>
          </a:p>
          <a:p>
            <a:r>
              <a:rPr lang="en-US" dirty="0" smtClean="0"/>
              <a:t>Include</a:t>
            </a:r>
            <a:r>
              <a:rPr lang="sr-Cyrl-RS" dirty="0" smtClean="0"/>
              <a:t> = укључити</a:t>
            </a:r>
            <a:endParaRPr lang="en-US" dirty="0" smtClean="0"/>
          </a:p>
          <a:p>
            <a:r>
              <a:rPr lang="en-US" dirty="0" smtClean="0"/>
              <a:t>Muscles</a:t>
            </a:r>
            <a:r>
              <a:rPr lang="sr-Cyrl-RS" dirty="0" smtClean="0"/>
              <a:t> = мишићи</a:t>
            </a:r>
            <a:endParaRPr lang="en-US" dirty="0" smtClean="0"/>
          </a:p>
          <a:p>
            <a:r>
              <a:rPr lang="en-US" dirty="0" smtClean="0"/>
              <a:t>Necessary</a:t>
            </a:r>
            <a:r>
              <a:rPr lang="sr-Cyrl-RS" dirty="0" smtClean="0"/>
              <a:t> = неопходан</a:t>
            </a:r>
            <a:endParaRPr lang="en-US" dirty="0" smtClean="0"/>
          </a:p>
          <a:p>
            <a:r>
              <a:rPr lang="en-US" dirty="0" smtClean="0"/>
              <a:t>Overdo</a:t>
            </a:r>
            <a:r>
              <a:rPr lang="sr-Cyrl-RS" dirty="0" smtClean="0"/>
              <a:t> = претерати</a:t>
            </a:r>
            <a:endParaRPr lang="en-US" dirty="0" smtClean="0"/>
          </a:p>
          <a:p>
            <a:r>
              <a:rPr lang="en-US" dirty="0" smtClean="0"/>
              <a:t>Protein </a:t>
            </a:r>
            <a:r>
              <a:rPr lang="sr-Cyrl-RS" dirty="0" smtClean="0"/>
              <a:t>= протеин</a:t>
            </a:r>
            <a:endParaRPr lang="en-US" dirty="0" smtClean="0"/>
          </a:p>
          <a:p>
            <a:r>
              <a:rPr lang="en-US" dirty="0" smtClean="0"/>
              <a:t>Vitamins </a:t>
            </a:r>
            <a:r>
              <a:rPr lang="sr-Cyrl-RS" dirty="0" smtClean="0"/>
              <a:t>= витамини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2</a:t>
            </a:r>
            <a:r>
              <a:rPr lang="en-US" sz="2000" dirty="0" smtClean="0"/>
              <a:t> read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sr-Cyrl-RS" dirty="0" smtClean="0"/>
              <a:t>Погледајте пирамиду. Коју храну треба да једете више, а коју мање? Слушајте и прочитајте текст.</a:t>
            </a:r>
          </a:p>
          <a:p>
            <a:r>
              <a:rPr lang="sr-Cyrl-RS" dirty="0" smtClean="0"/>
              <a:t>Одговорите на питања писмено:</a:t>
            </a:r>
          </a:p>
          <a:p>
            <a:r>
              <a:rPr lang="en-US" dirty="0" smtClean="0"/>
              <a:t>What can we learn from the food pyramid?</a:t>
            </a:r>
          </a:p>
          <a:p>
            <a:r>
              <a:rPr lang="en-US" dirty="0" smtClean="0"/>
              <a:t>Why shouldn’t we eat food with a lot of fat?</a:t>
            </a:r>
          </a:p>
          <a:p>
            <a:r>
              <a:rPr lang="en-US" dirty="0" smtClean="0"/>
              <a:t>Which food group helps your body grow and be strong?</a:t>
            </a:r>
          </a:p>
          <a:p>
            <a:r>
              <a:rPr lang="en-US" dirty="0" smtClean="0"/>
              <a:t>What do fresh fruit and vegetables contain?</a:t>
            </a:r>
          </a:p>
          <a:p>
            <a:r>
              <a:rPr lang="en-US" dirty="0" smtClean="0"/>
              <a:t>Should you eat more red meat than chicken and fish?</a:t>
            </a:r>
          </a:p>
          <a:p>
            <a:r>
              <a:rPr lang="en-US" dirty="0" smtClean="0"/>
              <a:t>What should you eat when you feel down?</a:t>
            </a:r>
          </a:p>
          <a:p>
            <a:r>
              <a:rPr lang="en-US" dirty="0" smtClean="0"/>
              <a:t>B </a:t>
            </a:r>
            <a:r>
              <a:rPr lang="sr-Cyrl-RS" dirty="0" smtClean="0"/>
              <a:t>Повежите реченице са одговарајућим групама хране.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3 </a:t>
            </a:r>
            <a:r>
              <a:rPr lang="en-US" sz="2000" dirty="0" smtClean="0"/>
              <a:t>listen/4 write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Слушајте 3 кратка дијалога и одговорите на питања. Изаберите одговарајућу слику а или б.</a:t>
            </a:r>
          </a:p>
          <a:p>
            <a:r>
              <a:rPr lang="sr-Cyrl-RS" dirty="0" smtClean="0"/>
              <a:t>Напишите неколико реченица о вашим навикама у исхрани.</a:t>
            </a:r>
          </a:p>
          <a:p>
            <a:r>
              <a:rPr lang="sr-Cyrl-RS" smtClean="0"/>
              <a:t>Домаћи задатак: радна свеска, страна 83.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126</TotalTime>
  <Words>355</Words>
  <Application>Microsoft Office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7d eating right</vt:lpstr>
      <vt:lpstr>Warm-up</vt:lpstr>
      <vt:lpstr>1 vocabulary</vt:lpstr>
      <vt:lpstr> </vt:lpstr>
      <vt:lpstr>Slide 5</vt:lpstr>
      <vt:lpstr>2 read</vt:lpstr>
      <vt:lpstr>3 listen/4 write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6</dc:title>
  <dc:creator>HP</dc:creator>
  <cp:lastModifiedBy>mts_OSRaska1</cp:lastModifiedBy>
  <cp:revision>20</cp:revision>
  <dcterms:created xsi:type="dcterms:W3CDTF">2020-03-18T09:00:40Z</dcterms:created>
  <dcterms:modified xsi:type="dcterms:W3CDTF">2020-05-19T10:20:06Z</dcterms:modified>
</cp:coreProperties>
</file>